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5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5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0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7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1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4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1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5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0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5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40A3-2BCB-4494-ADCC-CC5B6F169245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D963E-9134-406C-91B4-D0B1D5FA5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03400" y="685800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Gross handling of total gastrectomy specimens in  patients with the CDH1 mutation that is associated with predictable signet ring cell  carcinomas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95" y="2887133"/>
            <a:ext cx="5459037" cy="410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4200" y="1693333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First, open the specimen along the greater curvature</a:t>
            </a:r>
          </a:p>
        </p:txBody>
      </p:sp>
    </p:spTree>
    <p:extLst>
      <p:ext uri="{BB962C8B-B14F-4D97-AF65-F5344CB8AC3E}">
        <p14:creationId xmlns:p14="http://schemas.microsoft.com/office/powerpoint/2010/main" val="124559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871" y="0"/>
            <a:ext cx="607025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48467" y="169333"/>
            <a:ext cx="22606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Esophagus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5604" y="2990445"/>
            <a:ext cx="1968329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Lesser Curvature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08534" y="2836333"/>
            <a:ext cx="22606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28000" y="5723466"/>
            <a:ext cx="22606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Antrum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3253" y="1579889"/>
            <a:ext cx="1502833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Fundus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73620" y="4279899"/>
            <a:ext cx="208271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Angularis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678767" y="3117237"/>
            <a:ext cx="2654300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6019800" y="4318487"/>
            <a:ext cx="209761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7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000" y="491066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Second, look for any abnormalities such  as ulcers, masses, thickenings. If any  are found sample them extensively</a:t>
            </a:r>
          </a:p>
        </p:txBody>
      </p:sp>
    </p:spTree>
    <p:extLst>
      <p:ext uri="{BB962C8B-B14F-4D97-AF65-F5344CB8AC3E}">
        <p14:creationId xmlns:p14="http://schemas.microsoft.com/office/powerpoint/2010/main" val="76002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3667" y="117693"/>
            <a:ext cx="9702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Third, if there are no abnormalities, take the following longitudinal samples, each about 2 </a:t>
            </a: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cm long.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More than one sample may be put into a single cassette. Make sure that they are flat in the cassette since the complete mucosa needs to be seen microscopically.</a:t>
            </a:r>
          </a:p>
        </p:txBody>
      </p:sp>
    </p:spTree>
    <p:extLst>
      <p:ext uri="{BB962C8B-B14F-4D97-AF65-F5344CB8AC3E}">
        <p14:creationId xmlns:p14="http://schemas.microsoft.com/office/powerpoint/2010/main" val="268586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8266" y="1015999"/>
            <a:ext cx="1026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sections across the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esophagogastric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junction including the proximal resection margin</a:t>
            </a:r>
          </a:p>
          <a:p>
            <a:pPr marL="514350" indent="-514350"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section from each side of the fundus</a:t>
            </a:r>
          </a:p>
          <a:p>
            <a:pPr marL="514350" indent="-514350"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sections from each side of the body</a:t>
            </a:r>
          </a:p>
          <a:p>
            <a:pPr marL="514350" indent="-514350"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sections along the lesser curvature</a:t>
            </a:r>
          </a:p>
          <a:p>
            <a:pPr marL="514350" indent="-514350"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 sections from the antrum</a:t>
            </a:r>
          </a:p>
        </p:txBody>
      </p:sp>
    </p:spTree>
    <p:extLst>
      <p:ext uri="{BB962C8B-B14F-4D97-AF65-F5344CB8AC3E}">
        <p14:creationId xmlns:p14="http://schemas.microsoft.com/office/powerpoint/2010/main" val="408191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871" y="0"/>
            <a:ext cx="6070257" cy="68580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H="1">
            <a:off x="5717204" y="1380066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144606" y="1227665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472604" y="1227665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817536" y="1227665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939369" y="1380066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951133" y="888999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161534" y="1380067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842335" y="888999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281336" y="905930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904406" y="2446867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221903" y="2446867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609170" y="2548466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104470" y="2918879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456938" y="2700864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827433" y="2700864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093882" y="2802466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612975" y="2935808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332051" y="2937933"/>
            <a:ext cx="8466" cy="98213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509495" y="5111744"/>
            <a:ext cx="1040299" cy="639234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725670" y="5357273"/>
            <a:ext cx="947164" cy="698502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392718" y="4806947"/>
            <a:ext cx="1093301" cy="687913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10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147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Appelman, Henry (Henry Appelman)</dc:creator>
  <cp:lastModifiedBy>Gabbeart, Matt</cp:lastModifiedBy>
  <cp:revision>5</cp:revision>
  <dcterms:created xsi:type="dcterms:W3CDTF">2020-07-17T14:35:37Z</dcterms:created>
  <dcterms:modified xsi:type="dcterms:W3CDTF">2022-01-27T21:04:51Z</dcterms:modified>
</cp:coreProperties>
</file>